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SELF-STORAGE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Self-Storage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Self-Storage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NET RENTABLE SF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PHYSICAL OCCUPANCY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ECONOMIC OCCUPANCY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STREET RATE VS IN-PLACE RATE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ANCILLARY INCOME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Unit Mix and Occupancy by Size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storage unit,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 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Type (climate / drive-up)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Count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Occupied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Street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In-place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Delinquent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Self-Storage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Net rentable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Units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NRSF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self-storage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Facility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 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Street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Rate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Promotions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Income approach on stabilized NOI with occupancy, street-rate and in-place-rate analysis, cross-checked with price per net rentable SF; separate in-place and stabilized value when the facility is in lease-up.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self-storage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Supply of storage SF per capita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Competing facilities within 3 miles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Market street rates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and household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Renter and mover share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Traffic count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