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RETAIL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Retail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Retail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ANCHOR / NATIONAL TENANT SHARE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TRAFFIC COUNT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 Mix and Rent Roll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shop space,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Category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Reported sales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 cost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Retail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GLA (SF)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Anchor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retail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Space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Anchor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Traffic 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built tenant by tenant, adjusted for credit, anchor dependence and co-tenancy exposure; cross-checked with price per SF for centers of the same format and tenant quality.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Retail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retail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Retail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NNN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within 1, 3 and 5 miles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household income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Daily traffic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centers nearby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