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MULTIFAMILY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Multifamily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Multifamily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multifamily price, the six metrics a multifamily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Unit count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Net rentable SF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Average unit size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Parking ratio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Utilities (RUBS / master-metered)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UNIT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PROFORMA CAP RATE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AVERAGE IN-PLACE RENT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LOSS-TO-LEASE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Unit Mix and Rent Roll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unit,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Beds / baths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Avg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In-place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Market 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Occupied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Value-Add and Renovation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Value-Add and Renovation Plan: the multifamily-specific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0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609280"/>
                <a:gridCol w="1660450"/>
                <a:gridCol w="1660450"/>
                <a:gridCol w="1660450"/>
                <a:gridCol w="1660450"/>
                <a:gridCol w="166045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Scope 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Cost per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premium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Return on cost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Timing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multifamily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Vacancy and credit loss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 growth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 turn cost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Renovation budget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Management fee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Multifamily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Units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unit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GRM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multifamily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Unit type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Avg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Concessions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multifamily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Submarket occupancy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rent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 growth (12 mo)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under construction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Renter share of households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Median household income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Multifamily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