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MOBILE HOME PARKS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Mobile Home Parks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Mobile Home Parks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LOT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LOT OCCUPANCY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AVERAGE LOT RENT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PARK-OWNED HOMES SHARE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UTILITY STRUCTURE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Lot Rent Roll and Home Ownership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lot,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Lot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Home owner (park / tenant)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Home status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Lot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Utilities billed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Occupied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Mobile Home Parks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Lots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lot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Utility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Park-owned homes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mobile home parks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Park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Lots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Lot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Utilities included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Home rent (if park-owned)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Occupancy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Income approach on NOI normalized for the utility structure and park-owned homes, cross-checked with price per lot; value the land and infrastructure separately from any park-owned home inventory.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mobile home parks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Housing affordability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Competing parks and their lot rents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Local regulation of lot rent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and employment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Used and new manufactured home prices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Zoning for new parks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