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MIXED-USE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Mixed-Use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Mixed-Use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mixed-use price, the six metrics a mixed-use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Residential unit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Commercial area (SF) and uses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renovated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Separate utility metering (yes / no)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Parking allocation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Zoning and permitted mix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RESIDENTIAL OCCUPANCY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COMMERCIAL OCCUPANCY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INCOME SPLIT (RESIDENTIAL / COMMERCIAL)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Residential and Commercial Rent Rolls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units and suite,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Component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Space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by Component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Income by Component: the mixed-use-specific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Component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Gross income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% of total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NOI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Notes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mixed-use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Residential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Commercial downtime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TI and commissions (commercial)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growth by component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Shared expense allocation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 by component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Mixed-Use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Units /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Commercial share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mixed-use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Component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mixed-use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Residential occupancy and rent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Retail or office vacancy for the commercial component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Foot traffic and walkability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Zoning flexibility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within 1 and 3 miles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mixed-use sales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