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MIXED-USE BROKER OPINION OF VALUE]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Mixed-Use Broker Opinion of Value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Mixed-Use Broker Opinion of Value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Summary: Price Estimate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concluded value and the range around it, with the metrics an owner of this type of property checks first. State the effective 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CONCLUDED VALUE (OPINION OF VALUE)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486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97180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6B7280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   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977639"/>
            <a:ext cx="5486400" cy="128016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737360" y="3977639"/>
            <a:ext cx="3291840" cy="12801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19272" y="3840480"/>
            <a:ext cx="128016" cy="40233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768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6B7280"/>
                </a:solidFill>
                <a:latin typeface="Arial"/>
              </a:rPr>
              <a:t>Low  ·  Concluded  ·  High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7512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7512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4400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2688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RESIDENTIAL OCCUPANCY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4400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14400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2688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COMMERCIAL OCCUPANCY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2688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7512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INCOME SPLIT (RESIDENTIAL / COMMERCIAL)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14400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14400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32688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SF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Residential and Commercial Rent Rolls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units and suite,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609280"/>
                <a:gridCol w="1660450"/>
                <a:gridCol w="1660450"/>
                <a:gridCol w="1660450"/>
                <a:gridCol w="1660450"/>
                <a:gridCol w="166045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Component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Space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Lease end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Occupied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Mixed-Use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Units /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unit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Commercial share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mixed-use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Component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Expense 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Valuation Approach and Reconciliation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How you got to the number: the approaches used, their weights, and why. Say plainly that a BOV is not an appraisal.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640080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1">
                <a:solidFill>
                  <a:srgbClr val="6B7280"/>
                </a:solidFill>
                <a:latin typeface="Arial"/>
              </a:rPr>
              <a:t>Value each component on its own income and cap rate (residential and commercial are priced differently), then combine; cross-check with blended price per SF.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3383280"/>
          <a:ext cx="6949440" cy="1828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84832"/>
                <a:gridCol w="1737360"/>
                <a:gridCol w="1042416"/>
                <a:gridCol w="208483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Approach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Indicated 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Income approach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Sales comparison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Concluded value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955279" y="1783080"/>
            <a:ext cx="35661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Implied cap rate at concluded value: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Cap rate used in income approach: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1F2937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Mixed-Use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mixed-use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Residential occupancy and rent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Retail or office vacancy for the commercial component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Foot traffic and walkability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Zoning flexibility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Population within 1 and 3 miles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Comparable mixed-use sales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