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MEDICAL OFFICE BROKER OPINION OF VALUE]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Medical Office Broker Opinion of Value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Medical Office Broker Opinion of Value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Summary: Price Estimate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concluded value and the range around it, with the metrics an owner of this type of property checks first. State the effective date.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CONCLUDED VALUE (OPINION OF VALUE)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486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97180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6B7280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   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977639"/>
            <a:ext cx="5486400" cy="128016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737360" y="3977639"/>
            <a:ext cx="3291840" cy="128016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319272" y="3840480"/>
            <a:ext cx="128016" cy="40233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768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6B7280"/>
                </a:solidFill>
                <a:latin typeface="Arial"/>
              </a:rPr>
              <a:t>Low  ·  Concluded  ·  High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7512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67512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SF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14400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2688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CAP RATE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7512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7512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OCCUPANCY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14400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14400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2688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WALT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2688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7512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67512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HEALTH SYSTEM AFFILIATION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14400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14400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32688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TENANT IMPROVEMENT INVESTMENT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2688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Tenant Roster by Specialty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suite,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4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264658"/>
                <a:gridCol w="1441146"/>
                <a:gridCol w="1441146"/>
                <a:gridCol w="1441146"/>
                <a:gridCol w="1441146"/>
                <a:gridCol w="1441146"/>
                <a:gridCol w="1441146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Tenant / practice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Specialty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Suite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Lease end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Physician count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Medical Office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Building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Year built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Occupancy at sale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Health system tenant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medical office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Campus status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Suite size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Asking 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Expense 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TI package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Valuation Approach and Reconciliation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How you got to the number: the approaches used, their weights, and why. Say plainly that a BOV is not an appraisal.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640080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1">
                <a:solidFill>
                  <a:srgbClr val="6B7280"/>
                </a:solidFill>
                <a:latin typeface="Arial"/>
              </a:rPr>
              <a:t>Income approach with tenant-level rollover; premium or discount to general office is supported by campus affiliation, tenant tenure and specialized build-out, not assumed.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40080" y="3383280"/>
          <a:ext cx="6949440" cy="18288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084832"/>
                <a:gridCol w="1737360"/>
                <a:gridCol w="1042416"/>
                <a:gridCol w="2084832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Approach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Indicated 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Weight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Income approach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Sales comparison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Concluded value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F2937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955279" y="1783080"/>
            <a:ext cx="35661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Implied cap rate at concluded value: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Cap rate used in income approach: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1F2937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medical office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Submarket medical office vacancy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Average asking rent per SF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Hospital and health system presence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Population age 65 and over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Physician supply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Outpatient care trend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