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LAND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Land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Land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ACRE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BUILDABLE SF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ZONING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ENTITLEMENT STATUS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UTILITIES TO SITE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SITE SIZE (ACRES)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Zoning and Entitlements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parcel,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Authority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Expiration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Land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Acres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Zoning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Entitlement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acre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buildable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Land Lease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land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Acres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Annual ground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Escalations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Development Budget and Carry Costs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Known site costs: offsite improvements, utility extensions, impact fees, entitlement costs and annual carry. Label estimates.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44001"/>
                <a:gridCol w="1849412"/>
                <a:gridCol w="2774119"/>
                <a:gridCol w="3144001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Comparable land sales adjusted for entitlement status, utilities and topography, cross-checked with a residual analysis; price per acre and per buildable SF are reported side by side.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land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Recent land sales nearby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Planned infrastructure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Permit activity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zoning allowances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Absorption of finished lots or buildings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