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INDUSTRIAL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Industrial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Industrial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industrial price, the six metrics an industrial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Building area (SF)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Clear height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Dock-high doors / drive-in doors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Column spacing and truck court depth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Power (amps / voltage)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Sprinkler type and trailer parking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WALT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VS MARKET RENT (NNN)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CLEAR HEIGHT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Building Specifications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bay,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Building / bay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Clear height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Dock doors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Drive-ins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Office %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Power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Tenancy and Rollover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Tenancy and Rollover: the industrial-specific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Bay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NNN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Escalations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Market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industrial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Downtime on rollover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 rent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TI and commissions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NNN recovery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Roof and paving reserves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Industrial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Building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Clear height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industrial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Clear height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NNN asking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Dock doors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Concessions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industrial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Submarket vacancy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NNN rent per SF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Net absorption (12 mo)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Space under construction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Port / rail / interstate access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 growth (12 mo)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