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HOSPITALITY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Hospitality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Hospitality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hospitality price, the six metrics a hospitality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Key count and room mix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Brand, franchise term and PIP status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last renovated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Food and beverage and meeting space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Management (owner / third party)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and amenities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KEY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ADR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REVPAR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BRAND / FLAG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NOI MARGIN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Performance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key,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Period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ADR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RevPAR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Total revenue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GOP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NOI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Brand, Franchise and PIP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Brand, Franchise and PIP: the hospitality-specific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750840"/>
                <a:gridCol w="2386898"/>
                <a:gridCol w="2386898"/>
                <a:gridCol w="2386898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Cost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hospitality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Occupancy ramp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ADR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FF&amp;E reserve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Franchise and management fees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PIP cost and timing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Hospitality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Keys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Brand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key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RevPAR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hospitality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Hotel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Keys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ADR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RevPAR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Segment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hospitality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ADR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RevPAR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pipeline (rooms)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Demand drivers (corporate, leisure, group)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Seasonality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