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HOSPITALITY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Hospitality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Hospitality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KEY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ADR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REVPAR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BRAND / FLAG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NOI MARGIN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Performance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key,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Period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ADR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RevPAR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Total revenue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GOP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NOI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Hospitality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Keys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Brand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key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RevPAR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hospitality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Hotel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Keys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ADR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RevPAR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Segment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on stabilized NOI after FF&amp;E reserve and franchise and management fees, cross-checked with price per key and RevPAR comps; penetration indexes against the competitive set show how the hotel performs versus the market.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Hospitality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hospitality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occupancy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ADR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RevPAR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Supply pipeline (rooms)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Demand drivers (corporate, leisure, group)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Seasonality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